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B998"/>
    <a:srgbClr val="929292"/>
    <a:srgbClr val="337389"/>
    <a:srgbClr val="E46868"/>
    <a:srgbClr val="F7C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632900-299F-4A81-B395-C8809BBF209D}" v="165" dt="2025-09-09T15:03:57.108"/>
    <p1510:client id="{EEE2B0A6-1077-4069-9B97-5F120C54D054}" v="24" dt="2025-09-09T14:49:50.1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67"/>
    <p:restoredTop sz="94768"/>
  </p:normalViewPr>
  <p:slideViewPr>
    <p:cSldViewPr snapToGrid="0">
      <p:cViewPr>
        <p:scale>
          <a:sx n="135" d="100"/>
          <a:sy n="135" d="100"/>
        </p:scale>
        <p:origin x="546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EEE2B0A6-1077-4069-9B97-5F120C54D054}"/>
    <pc:docChg chg="modSld">
      <pc:chgData name="Utilisateur" userId="iG5ubVOvUT25vt1OoI3+bnwQi7HKh9+yPL5JjsN27v8=" providerId="None" clId="Web-{EEE2B0A6-1077-4069-9B97-5F120C54D054}" dt="2025-09-09T14:49:50.125" v="16" actId="1076"/>
      <pc:docMkLst>
        <pc:docMk/>
      </pc:docMkLst>
      <pc:sldChg chg="modSp">
        <pc:chgData name="Utilisateur" userId="iG5ubVOvUT25vt1OoI3+bnwQi7HKh9+yPL5JjsN27v8=" providerId="None" clId="Web-{EEE2B0A6-1077-4069-9B97-5F120C54D054}" dt="2025-09-09T14:49:50.125" v="16" actId="1076"/>
        <pc:sldMkLst>
          <pc:docMk/>
          <pc:sldMk cId="2076937392" sldId="256"/>
        </pc:sldMkLst>
        <pc:spChg chg="mod">
          <ac:chgData name="Utilisateur" userId="iG5ubVOvUT25vt1OoI3+bnwQi7HKh9+yPL5JjsN27v8=" providerId="None" clId="Web-{EEE2B0A6-1077-4069-9B97-5F120C54D054}" dt="2025-09-09T14:49:04.121" v="13" actId="14100"/>
          <ac:spMkLst>
            <pc:docMk/>
            <pc:sldMk cId="2076937392" sldId="256"/>
            <ac:spMk id="6" creationId="{7833C90F-D6C1-134B-2502-8F43A0F9056F}"/>
          </ac:spMkLst>
        </pc:spChg>
        <pc:spChg chg="mod">
          <ac:chgData name="Utilisateur" userId="iG5ubVOvUT25vt1OoI3+bnwQi7HKh9+yPL5JjsN27v8=" providerId="None" clId="Web-{EEE2B0A6-1077-4069-9B97-5F120C54D054}" dt="2025-09-09T14:48:13.645" v="4" actId="14100"/>
          <ac:spMkLst>
            <pc:docMk/>
            <pc:sldMk cId="2076937392" sldId="256"/>
            <ac:spMk id="7" creationId="{1184591A-BD7E-6E9D-7F32-576C81F61148}"/>
          </ac:spMkLst>
        </pc:spChg>
        <pc:spChg chg="mod ord">
          <ac:chgData name="Utilisateur" userId="iG5ubVOvUT25vt1OoI3+bnwQi7HKh9+yPL5JjsN27v8=" providerId="None" clId="Web-{EEE2B0A6-1077-4069-9B97-5F120C54D054}" dt="2025-09-09T14:49:50.125" v="16" actId="1076"/>
          <ac:spMkLst>
            <pc:docMk/>
            <pc:sldMk cId="2076937392" sldId="256"/>
            <ac:spMk id="11" creationId="{6F949E3D-E2E4-6BD8-7431-4A7346227722}"/>
          </ac:spMkLst>
        </pc:spChg>
        <pc:spChg chg="mod">
          <ac:chgData name="Utilisateur" userId="iG5ubVOvUT25vt1OoI3+bnwQi7HKh9+yPL5JjsN27v8=" providerId="None" clId="Web-{EEE2B0A6-1077-4069-9B97-5F120C54D054}" dt="2025-09-09T14:49:33.748" v="14" actId="1076"/>
          <ac:spMkLst>
            <pc:docMk/>
            <pc:sldMk cId="2076937392" sldId="256"/>
            <ac:spMk id="12" creationId="{A81CCFC9-595D-6D7E-2823-A7AD489FD7C2}"/>
          </ac:spMkLst>
        </pc:spChg>
        <pc:spChg chg="mod">
          <ac:chgData name="Utilisateur" userId="iG5ubVOvUT25vt1OoI3+bnwQi7HKh9+yPL5JjsN27v8=" providerId="None" clId="Web-{EEE2B0A6-1077-4069-9B97-5F120C54D054}" dt="2025-09-09T14:48:04.003" v="2" actId="20577"/>
          <ac:spMkLst>
            <pc:docMk/>
            <pc:sldMk cId="2076937392" sldId="256"/>
            <ac:spMk id="24" creationId="{25285DB4-B060-D847-75DD-C73E875F51F8}"/>
          </ac:spMkLst>
        </pc:spChg>
      </pc:sldChg>
    </pc:docChg>
  </pc:docChgLst>
  <pc:docChgLst>
    <pc:chgData name="Utilisateur" userId="iG5ubVOvUT25vt1OoI3+bnwQi7HKh9+yPL5JjsN27v8=" providerId="None" clId="Web-{7C632900-299F-4A81-B395-C8809BBF209D}"/>
    <pc:docChg chg="modSld">
      <pc:chgData name="Utilisateur" userId="iG5ubVOvUT25vt1OoI3+bnwQi7HKh9+yPL5JjsN27v8=" providerId="None" clId="Web-{7C632900-299F-4A81-B395-C8809BBF209D}" dt="2025-09-09T15:03:55.889" v="91" actId="20577"/>
      <pc:docMkLst>
        <pc:docMk/>
      </pc:docMkLst>
      <pc:sldChg chg="addSp delSp modSp">
        <pc:chgData name="Utilisateur" userId="iG5ubVOvUT25vt1OoI3+bnwQi7HKh9+yPL5JjsN27v8=" providerId="None" clId="Web-{7C632900-299F-4A81-B395-C8809BBF209D}" dt="2025-09-09T15:03:55.889" v="91" actId="20577"/>
        <pc:sldMkLst>
          <pc:docMk/>
          <pc:sldMk cId="2076937392" sldId="256"/>
        </pc:sldMkLst>
        <pc:spChg chg="add del">
          <ac:chgData name="Utilisateur" userId="iG5ubVOvUT25vt1OoI3+bnwQi7HKh9+yPL5JjsN27v8=" providerId="None" clId="Web-{7C632900-299F-4A81-B395-C8809BBF209D}" dt="2025-09-09T15:02:35.793" v="36"/>
          <ac:spMkLst>
            <pc:docMk/>
            <pc:sldMk cId="2076937392" sldId="256"/>
            <ac:spMk id="2" creationId="{EC07A1F8-4987-E739-6071-378A88FFCA5C}"/>
          </ac:spMkLst>
        </pc:spChg>
        <pc:spChg chg="add del">
          <ac:chgData name="Utilisateur" userId="iG5ubVOvUT25vt1OoI3+bnwQi7HKh9+yPL5JjsN27v8=" providerId="None" clId="Web-{7C632900-299F-4A81-B395-C8809BBF209D}" dt="2025-09-09T15:02:39.496" v="38"/>
          <ac:spMkLst>
            <pc:docMk/>
            <pc:sldMk cId="2076937392" sldId="256"/>
            <ac:spMk id="3" creationId="{B27AD13E-326E-E79B-EB58-1AA1C9496FE8}"/>
          </ac:spMkLst>
        </pc:spChg>
        <pc:spChg chg="add del">
          <ac:chgData name="Utilisateur" userId="iG5ubVOvUT25vt1OoI3+bnwQi7HKh9+yPL5JjsN27v8=" providerId="None" clId="Web-{7C632900-299F-4A81-B395-C8809BBF209D}" dt="2025-09-09T15:02:47.246" v="40"/>
          <ac:spMkLst>
            <pc:docMk/>
            <pc:sldMk cId="2076937392" sldId="256"/>
            <ac:spMk id="4" creationId="{885D2115-EFD8-3005-F54C-1BD10F84DA33}"/>
          </ac:spMkLst>
        </pc:spChg>
        <pc:spChg chg="add mod">
          <ac:chgData name="Utilisateur" userId="iG5ubVOvUT25vt1OoI3+bnwQi7HKh9+yPL5JjsN27v8=" providerId="None" clId="Web-{7C632900-299F-4A81-B395-C8809BBF209D}" dt="2025-09-09T15:03:55.889" v="91" actId="20577"/>
          <ac:spMkLst>
            <pc:docMk/>
            <pc:sldMk cId="2076937392" sldId="256"/>
            <ac:spMk id="5" creationId="{5A7D829B-AC50-CBD4-6336-EFE7C1BBC21C}"/>
          </ac:spMkLst>
        </pc:spChg>
        <pc:spChg chg="mod ord">
          <ac:chgData name="Utilisateur" userId="iG5ubVOvUT25vt1OoI3+bnwQi7HKh9+yPL5JjsN27v8=" providerId="None" clId="Web-{7C632900-299F-4A81-B395-C8809BBF209D}" dt="2025-09-09T15:02:28.261" v="34" actId="1076"/>
          <ac:spMkLst>
            <pc:docMk/>
            <pc:sldMk cId="2076937392" sldId="256"/>
            <ac:spMk id="6" creationId="{7833C90F-D6C1-134B-2502-8F43A0F9056F}"/>
          </ac:spMkLst>
        </pc:spChg>
        <pc:spChg chg="mod">
          <ac:chgData name="Utilisateur" userId="iG5ubVOvUT25vt1OoI3+bnwQi7HKh9+yPL5JjsN27v8=" providerId="None" clId="Web-{7C632900-299F-4A81-B395-C8809BBF209D}" dt="2025-09-09T15:02:28.183" v="28" actId="1076"/>
          <ac:spMkLst>
            <pc:docMk/>
            <pc:sldMk cId="2076937392" sldId="256"/>
            <ac:spMk id="7" creationId="{1184591A-BD7E-6E9D-7F32-576C81F61148}"/>
          </ac:spMkLst>
        </pc:spChg>
        <pc:spChg chg="mod">
          <ac:chgData name="Utilisateur" userId="iG5ubVOvUT25vt1OoI3+bnwQi7HKh9+yPL5JjsN27v8=" providerId="None" clId="Web-{7C632900-299F-4A81-B395-C8809BBF209D}" dt="2025-09-09T15:02:28.183" v="29" actId="1076"/>
          <ac:spMkLst>
            <pc:docMk/>
            <pc:sldMk cId="2076937392" sldId="256"/>
            <ac:spMk id="8" creationId="{02AEF42F-0070-6CDB-B488-C2CA1B17C78F}"/>
          </ac:spMkLst>
        </pc:spChg>
        <pc:spChg chg="mod">
          <ac:chgData name="Utilisateur" userId="iG5ubVOvUT25vt1OoI3+bnwQi7HKh9+yPL5JjsN27v8=" providerId="None" clId="Web-{7C632900-299F-4A81-B395-C8809BBF209D}" dt="2025-09-09T15:02:28.167" v="27" actId="1076"/>
          <ac:spMkLst>
            <pc:docMk/>
            <pc:sldMk cId="2076937392" sldId="256"/>
            <ac:spMk id="9" creationId="{74E3F651-E3CC-CD74-880C-C8DB64A30F5D}"/>
          </ac:spMkLst>
        </pc:spChg>
        <pc:spChg chg="mod">
          <ac:chgData name="Utilisateur" userId="iG5ubVOvUT25vt1OoI3+bnwQi7HKh9+yPL5JjsN27v8=" providerId="None" clId="Web-{7C632900-299F-4A81-B395-C8809BBF209D}" dt="2025-09-09T15:02:28.214" v="30" actId="1076"/>
          <ac:spMkLst>
            <pc:docMk/>
            <pc:sldMk cId="2076937392" sldId="256"/>
            <ac:spMk id="10" creationId="{3EB75D05-3740-E1F9-9263-5C785B634D95}"/>
          </ac:spMkLst>
        </pc:spChg>
        <pc:spChg chg="mod">
          <ac:chgData name="Utilisateur" userId="iG5ubVOvUT25vt1OoI3+bnwQi7HKh9+yPL5JjsN27v8=" providerId="None" clId="Web-{7C632900-299F-4A81-B395-C8809BBF209D}" dt="2025-09-09T15:02:28.261" v="33" actId="1076"/>
          <ac:spMkLst>
            <pc:docMk/>
            <pc:sldMk cId="2076937392" sldId="256"/>
            <ac:spMk id="11" creationId="{6F949E3D-E2E4-6BD8-7431-4A7346227722}"/>
          </ac:spMkLst>
        </pc:spChg>
        <pc:spChg chg="mod">
          <ac:chgData name="Utilisateur" userId="iG5ubVOvUT25vt1OoI3+bnwQi7HKh9+yPL5JjsN27v8=" providerId="None" clId="Web-{7C632900-299F-4A81-B395-C8809BBF209D}" dt="2025-09-09T15:02:28.214" v="31" actId="1076"/>
          <ac:spMkLst>
            <pc:docMk/>
            <pc:sldMk cId="2076937392" sldId="256"/>
            <ac:spMk id="12" creationId="{A81CCFC9-595D-6D7E-2823-A7AD489FD7C2}"/>
          </ac:spMkLst>
        </pc:spChg>
        <pc:spChg chg="mod">
          <ac:chgData name="Utilisateur" userId="iG5ubVOvUT25vt1OoI3+bnwQi7HKh9+yPL5JjsN27v8=" providerId="None" clId="Web-{7C632900-299F-4A81-B395-C8809BBF209D}" dt="2025-09-09T15:02:28.230" v="32" actId="1076"/>
          <ac:spMkLst>
            <pc:docMk/>
            <pc:sldMk cId="2076937392" sldId="256"/>
            <ac:spMk id="17" creationId="{3E143CB9-9947-27C8-6050-E2A7D2B73E0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4E3F651-E3CC-CD74-880C-C8DB64A30F5D}"/>
              </a:ext>
            </a:extLst>
          </p:cNvPr>
          <p:cNvSpPr/>
          <p:nvPr/>
        </p:nvSpPr>
        <p:spPr>
          <a:xfrm>
            <a:off x="777398" y="2852317"/>
            <a:ext cx="1527667" cy="497017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Territoire d’étude à l’échelle locale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705641" y="646181"/>
            <a:ext cx="6148391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400" b="1" dirty="0">
                <a:latin typeface="Open Sans"/>
                <a:ea typeface="Open Sans"/>
                <a:cs typeface="Open Sans"/>
              </a:rPr>
              <a:t>Le </a:t>
            </a:r>
            <a:r>
              <a:rPr lang="fr-FR" sz="1400" b="1" i="1" err="1">
                <a:latin typeface="Open Sans"/>
                <a:ea typeface="Open Sans"/>
                <a:cs typeface="Open Sans"/>
              </a:rPr>
              <a:t>softpower</a:t>
            </a:r>
            <a:r>
              <a:rPr lang="fr-FR" sz="1400" b="1" i="1" dirty="0">
                <a:latin typeface="Open Sans"/>
                <a:ea typeface="Open Sans"/>
                <a:cs typeface="Open Sans"/>
              </a:rPr>
              <a:t> </a:t>
            </a:r>
            <a:r>
              <a:rPr lang="fr-FR" sz="1400" b="1" dirty="0">
                <a:latin typeface="Open Sans"/>
                <a:ea typeface="Open Sans"/>
                <a:cs typeface="Open Sans"/>
              </a:rPr>
              <a:t>dans la mondialisation : une approche géographique</a:t>
            </a:r>
            <a:endParaRPr lang="fr-FR" sz="1374" b="1" dirty="0">
              <a:latin typeface="Open Sans"/>
              <a:ea typeface="Open Sans"/>
              <a:cs typeface="Open San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184591A-BD7E-6E9D-7F32-576C81F61148}"/>
              </a:ext>
            </a:extLst>
          </p:cNvPr>
          <p:cNvSpPr txBox="1"/>
          <p:nvPr/>
        </p:nvSpPr>
        <p:spPr>
          <a:xfrm>
            <a:off x="765049" y="3367371"/>
            <a:ext cx="1703827" cy="4306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050" dirty="0">
                <a:solidFill>
                  <a:srgbClr val="59B998"/>
                </a:solidFill>
                <a:latin typeface="Open Sans"/>
                <a:ea typeface="Open Sans"/>
                <a:cs typeface="Open Sans"/>
              </a:rPr>
              <a:t>À compléter</a:t>
            </a:r>
          </a:p>
          <a:p>
            <a:pPr algn="ctr"/>
            <a:r>
              <a:rPr lang="fr-FR" sz="1099" i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Facteurs de localisation</a:t>
            </a: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02AEF42F-0070-6CDB-B488-C2CA1B17C78F}"/>
              </a:ext>
            </a:extLst>
          </p:cNvPr>
          <p:cNvSpPr/>
          <p:nvPr/>
        </p:nvSpPr>
        <p:spPr>
          <a:xfrm>
            <a:off x="1541231" y="1848322"/>
            <a:ext cx="4430894" cy="2007989"/>
          </a:xfrm>
          <a:prstGeom prst="arc">
            <a:avLst>
              <a:gd name="adj1" fmla="val 10806140"/>
              <a:gd name="adj2" fmla="val 21144906"/>
            </a:avLst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EB75D05-3740-E1F9-9263-5C785B634D95}"/>
              </a:ext>
            </a:extLst>
          </p:cNvPr>
          <p:cNvSpPr txBox="1"/>
          <p:nvPr/>
        </p:nvSpPr>
        <p:spPr>
          <a:xfrm>
            <a:off x="1934964" y="1845961"/>
            <a:ext cx="3664292" cy="4306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050" dirty="0">
                <a:solidFill>
                  <a:srgbClr val="59B998"/>
                </a:solidFill>
                <a:latin typeface="Open Sans"/>
                <a:ea typeface="Open Sans"/>
                <a:cs typeface="Open Sans"/>
              </a:rPr>
              <a:t>À compléter</a:t>
            </a:r>
            <a:endParaRPr lang="fr-FR" dirty="0"/>
          </a:p>
          <a:p>
            <a:pPr algn="ctr"/>
            <a:r>
              <a:rPr lang="fr-FR" sz="1099" i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Acteurs publics et privés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A81CCFC9-595D-6D7E-2823-A7AD489FD7C2}"/>
              </a:ext>
            </a:extLst>
          </p:cNvPr>
          <p:cNvSpPr txBox="1"/>
          <p:nvPr/>
        </p:nvSpPr>
        <p:spPr>
          <a:xfrm>
            <a:off x="1951264" y="4041002"/>
            <a:ext cx="3664292" cy="599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99" i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Flux d’informations, </a:t>
            </a:r>
            <a:br>
              <a:rPr lang="fr-FR" sz="1099" i="1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099" i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de marchandises, </a:t>
            </a:r>
            <a:br>
              <a:rPr lang="fr-FR" sz="1099" i="1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099" i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de capitaux et humains.</a:t>
            </a: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3E143CB9-9947-27C8-6050-E2A7D2B73E0E}"/>
              </a:ext>
            </a:extLst>
          </p:cNvPr>
          <p:cNvSpPr/>
          <p:nvPr/>
        </p:nvSpPr>
        <p:spPr>
          <a:xfrm rot="10800000">
            <a:off x="1541230" y="2651598"/>
            <a:ext cx="4355087" cy="2004811"/>
          </a:xfrm>
          <a:prstGeom prst="arc">
            <a:avLst>
              <a:gd name="adj1" fmla="val 10806140"/>
              <a:gd name="adj2" fmla="val 21255743"/>
            </a:avLst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F949E3D-E2E4-6BD8-7431-4A7346227722}"/>
              </a:ext>
            </a:extLst>
          </p:cNvPr>
          <p:cNvSpPr txBox="1"/>
          <p:nvPr/>
        </p:nvSpPr>
        <p:spPr>
          <a:xfrm>
            <a:off x="4974241" y="2588366"/>
            <a:ext cx="2164239" cy="261482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050" dirty="0">
                <a:solidFill>
                  <a:srgbClr val="59B998"/>
                </a:solidFill>
                <a:latin typeface="Open Sans"/>
                <a:ea typeface="Open Sans"/>
                <a:cs typeface="Open Sans"/>
              </a:rPr>
              <a:t>À compléter</a:t>
            </a:r>
            <a:endParaRPr lang="fr-FR" dirty="0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7833C90F-D6C1-134B-2502-8F43A0F9056F}"/>
              </a:ext>
            </a:extLst>
          </p:cNvPr>
          <p:cNvSpPr/>
          <p:nvPr/>
        </p:nvSpPr>
        <p:spPr>
          <a:xfrm>
            <a:off x="5115978" y="2850150"/>
            <a:ext cx="1884115" cy="1109950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Les territoires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à l’échelle</a:t>
            </a:r>
          </a:p>
          <a:p>
            <a:pPr algn="ctr"/>
            <a:r>
              <a:rPr lang="fr-FR" sz="1200" dirty="0">
                <a:latin typeface="Open Sans" pitchFamily="2" charset="0"/>
              </a:rPr>
              <a:t>nationale,</a:t>
            </a:r>
          </a:p>
          <a:p>
            <a:pPr algn="ctr"/>
            <a:r>
              <a:rPr lang="fr-FR" sz="1200" dirty="0">
                <a:latin typeface="Open Sans" pitchFamily="2" charset="0"/>
              </a:rPr>
              <a:t>européenne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et mondiale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A7D829B-AC50-CBD4-6336-EFE7C1BBC21C}"/>
              </a:ext>
            </a:extLst>
          </p:cNvPr>
          <p:cNvSpPr txBox="1"/>
          <p:nvPr/>
        </p:nvSpPr>
        <p:spPr>
          <a:xfrm>
            <a:off x="711798" y="1145160"/>
            <a:ext cx="5865193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000" dirty="0">
                <a:latin typeface="Open Sans"/>
                <a:ea typeface="Open Sans"/>
                <a:cs typeface="Open Sans"/>
              </a:rPr>
              <a:t>Complétez avec les mots suivants : </a:t>
            </a:r>
            <a:r>
              <a:rPr lang="fr-FR" sz="1000" dirty="0">
                <a:solidFill>
                  <a:srgbClr val="59B998"/>
                </a:solidFill>
                <a:latin typeface="Open Sans"/>
                <a:ea typeface="Open Sans"/>
                <a:cs typeface="Open Sans"/>
              </a:rPr>
              <a:t>influence, rayonnement, attractivité</a:t>
            </a:r>
          </a:p>
        </p:txBody>
      </p: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</TotalTime>
  <Words>47</Words>
  <Application>Microsoft Office PowerPoint</Application>
  <PresentationFormat>Personnalisé</PresentationFormat>
  <Paragraphs>11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Samuel Biney</cp:lastModifiedBy>
  <cp:revision>50</cp:revision>
  <dcterms:created xsi:type="dcterms:W3CDTF">2024-05-15T14:38:44Z</dcterms:created>
  <dcterms:modified xsi:type="dcterms:W3CDTF">2025-09-09T15:03:59Z</dcterms:modified>
</cp:coreProperties>
</file>